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9" r:id="rId4"/>
    <p:sldId id="261" r:id="rId5"/>
    <p:sldId id="279" r:id="rId6"/>
    <p:sldId id="280" r:id="rId7"/>
    <p:sldId id="275" r:id="rId8"/>
    <p:sldId id="282" r:id="rId9"/>
    <p:sldId id="264" r:id="rId10"/>
    <p:sldId id="281" r:id="rId11"/>
    <p:sldId id="267" r:id="rId12"/>
    <p:sldId id="266" r:id="rId13"/>
    <p:sldId id="268" r:id="rId14"/>
    <p:sldId id="269" r:id="rId15"/>
    <p:sldId id="270" r:id="rId16"/>
    <p:sldId id="271" r:id="rId17"/>
    <p:sldId id="272" r:id="rId18"/>
    <p:sldId id="273" r:id="rId19"/>
    <p:sldId id="274"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618"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08CF3EA7-B8D5-4051-994A-6992C9FA301A}"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CF3EA7-B8D5-4051-994A-6992C9FA301A}"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9200A30-8EA5-43D8-B93A-22C5C467E96C}" type="datetimeFigureOut">
              <a:rPr lang="en-US" smtClean="0"/>
              <a:pPr/>
              <a:t>6/4/2024</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8CF3EA7-B8D5-4051-994A-6992C9FA301A}"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itchFamily="18" charset="0"/>
                <a:cs typeface="Times New Roman" pitchFamily="18" charset="0"/>
              </a:rPr>
              <a:t>	  </a:t>
            </a:r>
            <a:r>
              <a:rPr lang="en-US" sz="5400" b="1" dirty="0">
                <a:latin typeface="Times New Roman" pitchFamily="18" charset="0"/>
                <a:cs typeface="Times New Roman" pitchFamily="18" charset="0"/>
              </a:rPr>
              <a:t>Hungry Eats</a:t>
            </a:r>
          </a:p>
        </p:txBody>
      </p:sp>
      <p:sp>
        <p:nvSpPr>
          <p:cNvPr id="5" name="Subtitle 4">
            <a:extLst>
              <a:ext uri="{FF2B5EF4-FFF2-40B4-BE49-F238E27FC236}">
                <a16:creationId xmlns:a16="http://schemas.microsoft.com/office/drawing/2014/main" id="{0BFA4E9E-B789-BD9A-DF91-72CB5F431C0D}"/>
              </a:ext>
            </a:extLst>
          </p:cNvPr>
          <p:cNvSpPr>
            <a:spLocks noGrp="1"/>
          </p:cNvSpPr>
          <p:nvPr>
            <p:ph type="subTitle" idx="1"/>
          </p:nvPr>
        </p:nvSpPr>
        <p:spPr>
          <a:xfrm>
            <a:off x="1432560" y="2286000"/>
            <a:ext cx="7406640" cy="4038600"/>
          </a:xfrm>
        </p:spPr>
        <p:txBody>
          <a:bodyPr/>
          <a:lstStyle/>
          <a:p>
            <a:r>
              <a:rPr lang="en-US" sz="2800" dirty="0">
                <a:solidFill>
                  <a:schemeClr val="tx1"/>
                </a:solidFill>
                <a:latin typeface="Times New Roman" pitchFamily="18" charset="0"/>
                <a:cs typeface="Times New Roman" pitchFamily="18" charset="0"/>
              </a:rPr>
              <a:t>HungryEats is a web application designed to streamline the process of ordering food from restaurants and eateries. It provides users with a convenient platform to browse menus, add food items to favorites and customize orders.</a:t>
            </a:r>
          </a:p>
          <a:p>
            <a:r>
              <a:rPr lang="en-US" sz="2800" dirty="0">
                <a:solidFill>
                  <a:schemeClr val="tx1"/>
                </a:solidFill>
                <a:latin typeface="Times New Roman" pitchFamily="18" charset="0"/>
                <a:cs typeface="Times New Roman" pitchFamily="18" charset="0"/>
              </a:rPr>
              <a:t>This application also has the functionality for the admins to add the food items and restaurants so that users can checkout these restaurants for food ordering.</a:t>
            </a:r>
            <a:endParaRPr lang="en-IN" sz="2800" dirty="0">
              <a:solidFill>
                <a:schemeClr val="tx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498080" cy="1143000"/>
          </a:xfrm>
        </p:spPr>
        <p:txBody>
          <a:bodyPr>
            <a:normAutofit/>
          </a:bodyPr>
          <a:lstStyle/>
          <a:p>
            <a:r>
              <a:rPr lang="en-US" sz="4000" dirty="0">
                <a:latin typeface="Times New Roman" pitchFamily="18" charset="0"/>
                <a:cs typeface="Times New Roman" pitchFamily="18" charset="0"/>
              </a:rPr>
              <a:t>Testcase Template</a:t>
            </a:r>
          </a:p>
        </p:txBody>
      </p:sp>
      <p:pic>
        <p:nvPicPr>
          <p:cNvPr id="8" name="Content Placeholder 7">
            <a:extLst>
              <a:ext uri="{FF2B5EF4-FFF2-40B4-BE49-F238E27FC236}">
                <a16:creationId xmlns:a16="http://schemas.microsoft.com/office/drawing/2014/main" id="{34606E36-A542-462B-8D26-26172E8EA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95400"/>
            <a:ext cx="7499350" cy="875836"/>
          </a:xfrm>
        </p:spPr>
      </p:pic>
      <p:pic>
        <p:nvPicPr>
          <p:cNvPr id="10" name="Picture 9">
            <a:extLst>
              <a:ext uri="{FF2B5EF4-FFF2-40B4-BE49-F238E27FC236}">
                <a16:creationId xmlns:a16="http://schemas.microsoft.com/office/drawing/2014/main" id="{A6C53FAB-79D8-4395-A6FC-368DB7530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387278"/>
            <a:ext cx="7499350" cy="1788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498080" cy="1524000"/>
          </a:xfrm>
        </p:spPr>
        <p:txBody>
          <a:bodyPr>
            <a:normAutofit fontScale="90000"/>
          </a:bodyPr>
          <a:lstStyle/>
          <a:p>
            <a:pPr>
              <a:lnSpc>
                <a:spcPct val="150000"/>
              </a:lnSpc>
            </a:pPr>
            <a:r>
              <a:rPr lang="en-US" sz="4000" dirty="0">
                <a:latin typeface="Times New Roman" pitchFamily="18" charset="0"/>
                <a:cs typeface="Times New Roman" pitchFamily="18" charset="0"/>
              </a:rPr>
              <a:t>Output Screenshots</a:t>
            </a:r>
            <a:br>
              <a:rPr lang="en-US" sz="4000" dirty="0">
                <a:latin typeface="Times New Roman" pitchFamily="18" charset="0"/>
                <a:cs typeface="Times New Roman" pitchFamily="18" charset="0"/>
              </a:rPr>
            </a:br>
            <a:r>
              <a:rPr lang="en-US" sz="3100" dirty="0">
                <a:latin typeface="Times New Roman" pitchFamily="18" charset="0"/>
                <a:cs typeface="Times New Roman" pitchFamily="18" charset="0"/>
              </a:rPr>
              <a:t>User Login</a:t>
            </a:r>
          </a:p>
        </p:txBody>
      </p:sp>
      <p:sp>
        <p:nvSpPr>
          <p:cNvPr id="5" name="Content Placeholder 4"/>
          <p:cNvSpPr>
            <a:spLocks noGrp="1"/>
          </p:cNvSpPr>
          <p:nvPr>
            <p:ph idx="1"/>
          </p:nvPr>
        </p:nvSpPr>
        <p:spPr>
          <a:xfrm>
            <a:off x="990600" y="1295400"/>
            <a:ext cx="8153400" cy="5562600"/>
          </a:xfrm>
        </p:spPr>
        <p:txBody>
          <a:bodyPr>
            <a:normAutofit fontScale="92500" lnSpcReduction="2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User login page</a:t>
            </a:r>
          </a:p>
        </p:txBody>
      </p:sp>
      <p:pic>
        <p:nvPicPr>
          <p:cNvPr id="4" name="Picture 3">
            <a:extLst>
              <a:ext uri="{FF2B5EF4-FFF2-40B4-BE49-F238E27FC236}">
                <a16:creationId xmlns:a16="http://schemas.microsoft.com/office/drawing/2014/main" id="{7FD4305A-669A-0DD9-079A-1DAE3E95A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977" y="1470490"/>
            <a:ext cx="7431977" cy="44731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914400"/>
          </a:xfrm>
        </p:spPr>
        <p:txBody>
          <a:bodyPr>
            <a:normAutofit/>
          </a:bodyPr>
          <a:lstStyle/>
          <a:p>
            <a:r>
              <a:rPr lang="en-US" sz="3200" dirty="0">
                <a:latin typeface="Times New Roman" pitchFamily="18" charset="0"/>
                <a:cs typeface="Times New Roman" pitchFamily="18" charset="0"/>
              </a:rPr>
              <a:t>User Registration </a:t>
            </a:r>
          </a:p>
        </p:txBody>
      </p:sp>
      <p:sp>
        <p:nvSpPr>
          <p:cNvPr id="3" name="Content Placeholder 2"/>
          <p:cNvSpPr>
            <a:spLocks noGrp="1"/>
          </p:cNvSpPr>
          <p:nvPr>
            <p:ph idx="1"/>
          </p:nvPr>
        </p:nvSpPr>
        <p:spPr>
          <a:xfrm>
            <a:off x="0" y="838200"/>
            <a:ext cx="9144000" cy="6019800"/>
          </a:xfrm>
        </p:spPr>
        <p:txBody>
          <a:bodyPr>
            <a:normAutofit fontScale="70000" lnSpcReduction="20000"/>
          </a:bodyPr>
          <a:lstStyle/>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r>
              <a:rPr lang="en-US" sz="2400" dirty="0"/>
              <a:t>				</a:t>
            </a:r>
          </a:p>
          <a:p>
            <a:pPr>
              <a:buNone/>
            </a:pPr>
            <a:endParaRPr lang="en-US" sz="2400" dirty="0"/>
          </a:p>
          <a:p>
            <a:pPr>
              <a:buNone/>
            </a:pPr>
            <a:endParaRPr lang="en-US" sz="2400" dirty="0"/>
          </a:p>
          <a:p>
            <a:pPr>
              <a:buNone/>
            </a:pPr>
            <a:r>
              <a:rPr lang="en-US" sz="2400" dirty="0"/>
              <a:t>				</a:t>
            </a: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 fig: User registration page</a:t>
            </a:r>
          </a:p>
        </p:txBody>
      </p:sp>
      <p:pic>
        <p:nvPicPr>
          <p:cNvPr id="5" name="Picture 4">
            <a:extLst>
              <a:ext uri="{FF2B5EF4-FFF2-40B4-BE49-F238E27FC236}">
                <a16:creationId xmlns:a16="http://schemas.microsoft.com/office/drawing/2014/main" id="{D1BA4EFC-1BD5-BE97-9E5D-21BC8EEE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891" y="1276163"/>
            <a:ext cx="7305061" cy="48960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98080" cy="838200"/>
          </a:xfrm>
        </p:spPr>
        <p:txBody>
          <a:bodyPr>
            <a:normAutofit/>
          </a:bodyPr>
          <a:lstStyle/>
          <a:p>
            <a:r>
              <a:rPr lang="en-US" sz="3600" dirty="0">
                <a:latin typeface="Times New Roman" pitchFamily="18" charset="0"/>
                <a:cs typeface="Times New Roman" pitchFamily="18" charset="0"/>
              </a:rPr>
              <a:t> </a:t>
            </a:r>
            <a:r>
              <a:rPr lang="en-US" sz="3200" dirty="0">
                <a:latin typeface="Times New Roman" pitchFamily="18" charset="0"/>
                <a:cs typeface="Times New Roman" pitchFamily="18" charset="0"/>
              </a:rPr>
              <a:t>Admin Login</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Fig: Admin login page</a:t>
            </a:r>
          </a:p>
        </p:txBody>
      </p:sp>
      <p:pic>
        <p:nvPicPr>
          <p:cNvPr id="6" name="Picture 5">
            <a:extLst>
              <a:ext uri="{FF2B5EF4-FFF2-40B4-BE49-F238E27FC236}">
                <a16:creationId xmlns:a16="http://schemas.microsoft.com/office/drawing/2014/main" id="{CC15D9EC-D665-5B42-B078-8C53DBB6C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701" y="1302836"/>
            <a:ext cx="7117713" cy="47169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1143000"/>
          </a:xfrm>
        </p:spPr>
        <p:txBody>
          <a:bodyPr>
            <a:normAutofit/>
          </a:bodyPr>
          <a:lstStyle/>
          <a:p>
            <a:r>
              <a:rPr lang="en-US" sz="3200" dirty="0">
                <a:latin typeface="Times New Roman" pitchFamily="18" charset="0"/>
                <a:cs typeface="Times New Roman" pitchFamily="18" charset="0"/>
              </a:rPr>
              <a:t>Food </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food details form</a:t>
            </a:r>
          </a:p>
        </p:txBody>
      </p:sp>
      <p:pic>
        <p:nvPicPr>
          <p:cNvPr id="6" name="Picture 5">
            <a:extLst>
              <a:ext uri="{FF2B5EF4-FFF2-40B4-BE49-F238E27FC236}">
                <a16:creationId xmlns:a16="http://schemas.microsoft.com/office/drawing/2014/main" id="{7AA7CE30-C0BE-4546-F450-835339032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046" y="1359990"/>
            <a:ext cx="6989372" cy="4583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838200"/>
          </a:xfrm>
        </p:spPr>
        <p:txBody>
          <a:bodyPr>
            <a:normAutofit/>
          </a:bodyPr>
          <a:lstStyle/>
          <a:p>
            <a:r>
              <a:rPr lang="en-US" sz="3600" dirty="0">
                <a:latin typeface="Times New Roman" pitchFamily="18" charset="0"/>
                <a:cs typeface="Times New Roman" pitchFamily="18" charset="0"/>
              </a:rPr>
              <a:t>Restaurant</a:t>
            </a:r>
          </a:p>
        </p:txBody>
      </p:sp>
      <p:sp>
        <p:nvSpPr>
          <p:cNvPr id="3" name="Content Placeholder 2"/>
          <p:cNvSpPr>
            <a:spLocks noGrp="1"/>
          </p:cNvSpPr>
          <p:nvPr>
            <p:ph idx="1"/>
          </p:nvPr>
        </p:nvSpPr>
        <p:spPr>
          <a:xfrm>
            <a:off x="990600" y="762000"/>
            <a:ext cx="8153400" cy="6096000"/>
          </a:xfrm>
        </p:spPr>
        <p:txBody>
          <a:bodyPr>
            <a:normAutofit fontScale="92500"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Restaurant details form</a:t>
            </a:r>
          </a:p>
        </p:txBody>
      </p:sp>
      <p:pic>
        <p:nvPicPr>
          <p:cNvPr id="6" name="Picture 5">
            <a:extLst>
              <a:ext uri="{FF2B5EF4-FFF2-40B4-BE49-F238E27FC236}">
                <a16:creationId xmlns:a16="http://schemas.microsoft.com/office/drawing/2014/main" id="{F48B6964-0248-24DF-EAEF-98966682D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236" y="1352370"/>
            <a:ext cx="6751908" cy="44388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914400"/>
          </a:xfrm>
        </p:spPr>
        <p:txBody>
          <a:bodyPr>
            <a:normAutofit/>
          </a:bodyPr>
          <a:lstStyle/>
          <a:p>
            <a:r>
              <a:rPr lang="en-US" sz="3200" dirty="0">
                <a:latin typeface="Times New Roman" pitchFamily="18" charset="0"/>
                <a:cs typeface="Times New Roman" pitchFamily="18" charset="0"/>
              </a:rPr>
              <a:t>Dashboard</a:t>
            </a:r>
          </a:p>
        </p:txBody>
      </p:sp>
      <p:sp>
        <p:nvSpPr>
          <p:cNvPr id="3" name="Content Placeholder 2"/>
          <p:cNvSpPr>
            <a:spLocks noGrp="1"/>
          </p:cNvSpPr>
          <p:nvPr>
            <p:ph idx="1"/>
          </p:nvPr>
        </p:nvSpPr>
        <p:spPr>
          <a:xfrm>
            <a:off x="990600" y="685800"/>
            <a:ext cx="8153400" cy="6172200"/>
          </a:xfrm>
        </p:spPr>
        <p:txBody>
          <a:bodyPr>
            <a:normAutofit fontScale="92500" lnSpcReduction="2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Dashboard details</a:t>
            </a:r>
          </a:p>
        </p:txBody>
      </p:sp>
      <p:pic>
        <p:nvPicPr>
          <p:cNvPr id="6" name="Picture 5">
            <a:extLst>
              <a:ext uri="{FF2B5EF4-FFF2-40B4-BE49-F238E27FC236}">
                <a16:creationId xmlns:a16="http://schemas.microsoft.com/office/drawing/2014/main" id="{C182F136-07A1-84B0-7771-5EA2BC516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995" y="1485731"/>
            <a:ext cx="7405646" cy="45340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943088" cy="990600"/>
          </a:xfrm>
        </p:spPr>
        <p:txBody>
          <a:bodyPr>
            <a:normAutofit/>
          </a:bodyPr>
          <a:lstStyle/>
          <a:p>
            <a:r>
              <a:rPr lang="en-US" sz="3200" dirty="0">
                <a:latin typeface="Times New Roman" pitchFamily="18" charset="0"/>
                <a:cs typeface="Times New Roman" pitchFamily="18" charset="0"/>
              </a:rPr>
              <a:t>Cart </a:t>
            </a:r>
          </a:p>
        </p:txBody>
      </p:sp>
      <p:sp>
        <p:nvSpPr>
          <p:cNvPr id="3" name="Content Placeholder 2"/>
          <p:cNvSpPr>
            <a:spLocks noGrp="1"/>
          </p:cNvSpPr>
          <p:nvPr>
            <p:ph idx="1"/>
          </p:nvPr>
        </p:nvSpPr>
        <p:spPr>
          <a:xfrm>
            <a:off x="990600" y="762000"/>
            <a:ext cx="8153400" cy="6096000"/>
          </a:xfrm>
        </p:spPr>
        <p:txBody>
          <a:bodyPr>
            <a:normAutofit fontScale="92500"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Cart details</a:t>
            </a:r>
          </a:p>
        </p:txBody>
      </p:sp>
      <p:pic>
        <p:nvPicPr>
          <p:cNvPr id="5" name="Picture 4">
            <a:extLst>
              <a:ext uri="{FF2B5EF4-FFF2-40B4-BE49-F238E27FC236}">
                <a16:creationId xmlns:a16="http://schemas.microsoft.com/office/drawing/2014/main" id="{959BB3CE-278F-F9FD-DEB8-56858F936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081" y="1398094"/>
            <a:ext cx="7318423" cy="46217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990600"/>
          </a:xfrm>
        </p:spPr>
        <p:txBody>
          <a:bodyPr>
            <a:normAutofit/>
          </a:bodyPr>
          <a:lstStyle/>
          <a:p>
            <a:r>
              <a:rPr lang="en-US" sz="3200" dirty="0">
                <a:latin typeface="Times New Roman" pitchFamily="18" charset="0"/>
                <a:cs typeface="Times New Roman" pitchFamily="18" charset="0"/>
              </a:rPr>
              <a:t>Orders</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Recent orders details</a:t>
            </a:r>
          </a:p>
        </p:txBody>
      </p:sp>
      <p:pic>
        <p:nvPicPr>
          <p:cNvPr id="6" name="Picture 5">
            <a:extLst>
              <a:ext uri="{FF2B5EF4-FFF2-40B4-BE49-F238E27FC236}">
                <a16:creationId xmlns:a16="http://schemas.microsoft.com/office/drawing/2014/main" id="{BA2CF638-36AC-C66C-358E-C70E7F4BF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839" y="1348559"/>
            <a:ext cx="7254967" cy="46712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498080" cy="1143000"/>
          </a:xfrm>
        </p:spPr>
        <p:txBody>
          <a:bodyPr>
            <a:normAutofit/>
          </a:bodyPr>
          <a:lstStyle/>
          <a:p>
            <a:r>
              <a:rPr lang="en-US" sz="4000" dirty="0">
                <a:latin typeface="Times New Roman" pitchFamily="18" charset="0"/>
                <a:cs typeface="Times New Roman" pitchFamily="18" charset="0"/>
              </a:rPr>
              <a:t>Favourites</a:t>
            </a:r>
          </a:p>
        </p:txBody>
      </p:sp>
      <p:sp>
        <p:nvSpPr>
          <p:cNvPr id="3" name="Content Placeholder 2"/>
          <p:cNvSpPr>
            <a:spLocks noGrp="1"/>
          </p:cNvSpPr>
          <p:nvPr>
            <p:ph idx="1"/>
          </p:nvPr>
        </p:nvSpPr>
        <p:spPr>
          <a:xfrm>
            <a:off x="1066800" y="838200"/>
            <a:ext cx="80772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Fig: Favourites section</a:t>
            </a:r>
          </a:p>
        </p:txBody>
      </p:sp>
      <p:pic>
        <p:nvPicPr>
          <p:cNvPr id="5" name="Picture 4">
            <a:extLst>
              <a:ext uri="{FF2B5EF4-FFF2-40B4-BE49-F238E27FC236}">
                <a16:creationId xmlns:a16="http://schemas.microsoft.com/office/drawing/2014/main" id="{ED319266-D62E-37FC-577E-78CA137F7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512" y="1371421"/>
            <a:ext cx="7476768" cy="48007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Contents</a:t>
            </a:r>
          </a:p>
        </p:txBody>
      </p:sp>
      <p:sp>
        <p:nvSpPr>
          <p:cNvPr id="3" name="Content Placeholder 2"/>
          <p:cNvSpPr>
            <a:spLocks noGrp="1"/>
          </p:cNvSpPr>
          <p:nvPr>
            <p:ph idx="1"/>
          </p:nvPr>
        </p:nvSpPr>
        <p:spPr/>
        <p:txBody>
          <a:bodyPr/>
          <a:lstStyle/>
          <a:p>
            <a:endParaRPr lang="en-US" dirty="0">
              <a:latin typeface="Times New Roman" pitchFamily="18" charset="0"/>
              <a:cs typeface="Times New Roman" pitchFamily="18" charset="0"/>
            </a:endParaRPr>
          </a:p>
          <a:p>
            <a:pPr>
              <a:buClr>
                <a:schemeClr val="tx1"/>
              </a:buClr>
            </a:pPr>
            <a:r>
              <a:rPr lang="en-US" sz="2800" dirty="0">
                <a:latin typeface="Times New Roman" pitchFamily="18" charset="0"/>
                <a:cs typeface="Times New Roman" pitchFamily="18" charset="0"/>
              </a:rPr>
              <a:t>Introduction</a:t>
            </a:r>
          </a:p>
          <a:p>
            <a:pPr>
              <a:buClr>
                <a:schemeClr val="tx1"/>
              </a:buClr>
            </a:pPr>
            <a:r>
              <a:rPr lang="en-US" sz="2800" dirty="0">
                <a:latin typeface="Times New Roman" pitchFamily="18" charset="0"/>
                <a:cs typeface="Times New Roman" pitchFamily="18" charset="0"/>
              </a:rPr>
              <a:t>Modules</a:t>
            </a:r>
          </a:p>
          <a:p>
            <a:pPr>
              <a:buClr>
                <a:schemeClr val="tx1"/>
              </a:buClr>
            </a:pPr>
            <a:r>
              <a:rPr lang="en-US" sz="2800" dirty="0">
                <a:latin typeface="Times New Roman" pitchFamily="18" charset="0"/>
                <a:cs typeface="Times New Roman" pitchFamily="18" charset="0"/>
              </a:rPr>
              <a:t>UML Diagrams</a:t>
            </a:r>
          </a:p>
          <a:p>
            <a:pPr>
              <a:buClr>
                <a:schemeClr val="tx1"/>
              </a:buClr>
            </a:pPr>
            <a:r>
              <a:rPr lang="en-US" sz="2800" dirty="0">
                <a:latin typeface="Times New Roman" pitchFamily="18" charset="0"/>
                <a:cs typeface="Times New Roman" pitchFamily="18" charset="0"/>
              </a:rPr>
              <a:t>Tools and Technologies used</a:t>
            </a:r>
          </a:p>
          <a:p>
            <a:pPr>
              <a:buClr>
                <a:schemeClr val="tx1"/>
              </a:buClr>
            </a:pPr>
            <a:r>
              <a:rPr lang="en-US" sz="2800" dirty="0">
                <a:latin typeface="Times New Roman" pitchFamily="18" charset="0"/>
                <a:cs typeface="Times New Roman" pitchFamily="18" charset="0"/>
              </a:rPr>
              <a:t>Testcase Templates</a:t>
            </a:r>
          </a:p>
          <a:p>
            <a:pPr>
              <a:buClr>
                <a:schemeClr val="tx1"/>
              </a:buClr>
            </a:pPr>
            <a:r>
              <a:rPr lang="en-US" sz="2800" dirty="0">
                <a:latin typeface="Times New Roman" pitchFamily="18" charset="0"/>
                <a:cs typeface="Times New Roman" pitchFamily="18" charset="0"/>
              </a:rPr>
              <a:t>Screenshots</a:t>
            </a:r>
          </a:p>
          <a:p>
            <a:pPr>
              <a:buNone/>
            </a:pPr>
            <a:endParaRPr lang="en-US" sz="2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r>
              <a:rPr lang="en-US" sz="4400" dirty="0">
                <a:latin typeface="Times New Roman" pitchFamily="18" charset="0"/>
                <a:cs typeface="Times New Roman" pitchFamily="18" charset="0"/>
              </a:rPr>
              <a:t>		  </a:t>
            </a:r>
            <a:r>
              <a:rPr lang="en-US" sz="4400" b="1"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1219200" y="1219200"/>
            <a:ext cx="7498080" cy="4800600"/>
          </a:xfrm>
        </p:spPr>
        <p:txBody>
          <a:bodyPr>
            <a:normAutofit lnSpcReduction="10000"/>
          </a:bodyPr>
          <a:lstStyle/>
          <a:p>
            <a:pPr>
              <a:lnSpc>
                <a:spcPct val="150000"/>
              </a:lnSpc>
              <a:buClr>
                <a:schemeClr val="tx1"/>
              </a:buClr>
            </a:pPr>
            <a:endParaRPr lang="en-US" sz="2400" dirty="0">
              <a:latin typeface="Times New Roman" pitchFamily="18" charset="0"/>
              <a:cs typeface="Times New Roman" pitchFamily="18" charset="0"/>
            </a:endParaRPr>
          </a:p>
          <a:p>
            <a:pPr>
              <a:lnSpc>
                <a:spcPct val="150000"/>
              </a:lnSpc>
              <a:buClr>
                <a:schemeClr val="tx1"/>
              </a:buClr>
              <a:buNone/>
            </a:pPr>
            <a:r>
              <a:rPr lang="en-US" sz="2400" dirty="0">
                <a:latin typeface="Times New Roman" pitchFamily="18" charset="0"/>
                <a:cs typeface="Times New Roman" pitchFamily="18" charset="0"/>
              </a:rPr>
              <a:t>	Through this Hungry Eats application user will be able to register in the system. A registered user should be able to login to the system, and can place the orders, by adding the food items to the cart.If the user wants he can also add the food items to favourites through favourite service and the same will be displayed in the favourites section. User can check his recent oders in the recent orders section.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itchFamily="18" charset="0"/>
                <a:cs typeface="Times New Roman" pitchFamily="18" charset="0"/>
              </a:rPr>
              <a:t>Modules</a:t>
            </a:r>
          </a:p>
        </p:txBody>
      </p:sp>
      <p:sp>
        <p:nvSpPr>
          <p:cNvPr id="3" name="Content Placeholder 2"/>
          <p:cNvSpPr>
            <a:spLocks noGrp="1"/>
          </p:cNvSpPr>
          <p:nvPr>
            <p:ph idx="1"/>
          </p:nvPr>
        </p:nvSpPr>
        <p:spPr>
          <a:xfrm>
            <a:off x="1295400" y="1828800"/>
            <a:ext cx="7498080" cy="4800600"/>
          </a:xfrm>
        </p:spPr>
        <p:txBody>
          <a:bodyPr>
            <a:normAutofit/>
          </a:bodyPr>
          <a:lstStyle/>
          <a:p>
            <a:pPr>
              <a:lnSpc>
                <a:spcPct val="150000"/>
              </a:lnSpc>
              <a:buClr>
                <a:schemeClr val="tx1"/>
              </a:buClr>
            </a:pPr>
            <a:r>
              <a:rPr lang="en-US" sz="2800" dirty="0">
                <a:latin typeface="Times New Roman" pitchFamily="18" charset="0"/>
                <a:cs typeface="Times New Roman" pitchFamily="18" charset="0"/>
              </a:rPr>
              <a:t>Registration module</a:t>
            </a:r>
          </a:p>
          <a:p>
            <a:pPr>
              <a:lnSpc>
                <a:spcPct val="150000"/>
              </a:lnSpc>
              <a:buClr>
                <a:schemeClr val="tx1"/>
              </a:buClr>
            </a:pPr>
            <a:r>
              <a:rPr lang="en-US" sz="2800" dirty="0">
                <a:latin typeface="Times New Roman" pitchFamily="18" charset="0"/>
                <a:cs typeface="Times New Roman" pitchFamily="18" charset="0"/>
              </a:rPr>
              <a:t>Restaurant module</a:t>
            </a:r>
          </a:p>
          <a:p>
            <a:pPr>
              <a:lnSpc>
                <a:spcPct val="150000"/>
              </a:lnSpc>
              <a:buClr>
                <a:schemeClr val="tx1"/>
              </a:buClr>
            </a:pPr>
            <a:r>
              <a:rPr lang="en-US" sz="2800" dirty="0">
                <a:latin typeface="Times New Roman" pitchFamily="18" charset="0"/>
                <a:cs typeface="Times New Roman" pitchFamily="18" charset="0"/>
              </a:rPr>
              <a:t>Favourites module</a:t>
            </a:r>
          </a:p>
          <a:p>
            <a:pPr>
              <a:lnSpc>
                <a:spcPct val="150000"/>
              </a:lnSpc>
              <a:buClr>
                <a:schemeClr val="tx1"/>
              </a:buClr>
            </a:pPr>
            <a:r>
              <a:rPr lang="en-US" sz="2800" dirty="0">
                <a:latin typeface="Times New Roman" pitchFamily="18" charset="0"/>
                <a:cs typeface="Times New Roman" pitchFamily="18" charset="0"/>
              </a:rPr>
              <a:t>Order module</a:t>
            </a:r>
          </a:p>
          <a:p>
            <a:pPr>
              <a:lnSpc>
                <a:spcPct val="150000"/>
              </a:lnSpc>
              <a:buClr>
                <a:schemeClr val="tx1"/>
              </a:buClr>
            </a:pPr>
            <a:r>
              <a:rPr lang="en-US" sz="2800" dirty="0">
                <a:latin typeface="Times New Roman" pitchFamily="18" charset="0"/>
                <a:cs typeface="Times New Roman" pitchFamily="18" charset="0"/>
              </a:rPr>
              <a:t>Cart Module</a:t>
            </a:r>
          </a:p>
          <a:p>
            <a:pPr>
              <a:lnSpc>
                <a:spcPct val="150000"/>
              </a:lnSpc>
              <a:buClr>
                <a:schemeClr val="tx1"/>
              </a:buClr>
              <a:buNone/>
            </a:pPr>
            <a:endParaRPr lang="en-US"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685800"/>
            <a:ext cx="8077200" cy="6172200"/>
          </a:xfrm>
        </p:spPr>
        <p:txBody>
          <a:bodyPr>
            <a:normAutofit/>
          </a:bodyPr>
          <a:lstStyle/>
          <a:p>
            <a:pPr>
              <a:buClr>
                <a:schemeClr val="tx1"/>
              </a:buClr>
              <a:buNone/>
            </a:pPr>
            <a:r>
              <a:rPr lang="en-US" dirty="0">
                <a:solidFill>
                  <a:schemeClr val="tx2"/>
                </a:solidFill>
                <a:latin typeface="Times New Roman" pitchFamily="18" charset="0"/>
                <a:cs typeface="Times New Roman" pitchFamily="18" charset="0"/>
              </a:rPr>
              <a:t>Registration Module:	</a:t>
            </a:r>
            <a:r>
              <a:rPr lang="en-US" dirty="0">
                <a:latin typeface="Times New Roman" pitchFamily="18" charset="0"/>
                <a:cs typeface="Times New Roman" pitchFamily="18" charset="0"/>
              </a:rPr>
              <a:t>	</a:t>
            </a:r>
          </a:p>
          <a:p>
            <a:pPr>
              <a:lnSpc>
                <a:spcPct val="150000"/>
              </a:lnSpc>
              <a:buClr>
                <a:schemeClr val="tx1"/>
              </a:buClr>
            </a:pPr>
            <a:r>
              <a:rPr lang="en-US" sz="2400" dirty="0">
                <a:latin typeface="Times New Roman" pitchFamily="18" charset="0"/>
                <a:cs typeface="Times New Roman" pitchFamily="18" charset="0"/>
              </a:rPr>
              <a:t>In registration module, we have login and registration pages, where the user will be able register their details and then login to the system.</a:t>
            </a:r>
            <a:endParaRPr lang="en-US" b="1" dirty="0">
              <a:latin typeface="Times New Roman" pitchFamily="18" charset="0"/>
              <a:cs typeface="Times New Roman" pitchFamily="18" charset="0"/>
            </a:endParaRPr>
          </a:p>
          <a:p>
            <a:pPr>
              <a:lnSpc>
                <a:spcPct val="150000"/>
              </a:lnSpc>
              <a:buClr>
                <a:schemeClr val="tx1"/>
              </a:buClr>
              <a:buNone/>
            </a:pPr>
            <a:r>
              <a:rPr lang="en-US" dirty="0">
                <a:solidFill>
                  <a:schemeClr val="tx2"/>
                </a:solidFill>
                <a:latin typeface="Times New Roman" pitchFamily="18" charset="0"/>
                <a:cs typeface="Times New Roman" pitchFamily="18" charset="0"/>
              </a:rPr>
              <a:t>Restaurant Module:</a:t>
            </a:r>
          </a:p>
          <a:p>
            <a:pPr>
              <a:lnSpc>
                <a:spcPct val="150000"/>
              </a:lnSpc>
              <a:buClr>
                <a:schemeClr val="tx1"/>
              </a:buClr>
            </a:pPr>
            <a:r>
              <a:rPr lang="en-US" sz="2400" dirty="0">
                <a:latin typeface="Times New Roman" pitchFamily="18" charset="0"/>
                <a:cs typeface="Times New Roman" pitchFamily="18" charset="0"/>
              </a:rPr>
              <a:t>In restaurant module, we have food details form and restaurant details form, where the admin can add the restaurant and food details.</a:t>
            </a:r>
          </a:p>
          <a:p>
            <a:pPr>
              <a:buNone/>
            </a:pPr>
            <a:r>
              <a:rPr lang="en-US" dirty="0"/>
              <a:t> </a:t>
            </a:r>
          </a:p>
          <a:p>
            <a:pPr>
              <a:buClr>
                <a:schemeClr val="tx1"/>
              </a:buClr>
            </a:pPr>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457200"/>
            <a:ext cx="8077200" cy="6248400"/>
          </a:xfrm>
        </p:spPr>
        <p:txBody>
          <a:bodyPr/>
          <a:lstStyle/>
          <a:p>
            <a:pPr>
              <a:buClr>
                <a:schemeClr val="tx1"/>
              </a:buClr>
              <a:buNone/>
            </a:pPr>
            <a:r>
              <a:rPr lang="en-US" dirty="0">
                <a:solidFill>
                  <a:schemeClr val="tx2"/>
                </a:solidFill>
                <a:latin typeface="Times New Roman" pitchFamily="18" charset="0"/>
                <a:cs typeface="Times New Roman" pitchFamily="18" charset="0"/>
              </a:rPr>
              <a:t>Order Module :</a:t>
            </a:r>
            <a:endParaRPr lang="en-US" dirty="0">
              <a:solidFill>
                <a:schemeClr val="tx2"/>
              </a:solidFill>
            </a:endParaRPr>
          </a:p>
          <a:p>
            <a:pPr>
              <a:lnSpc>
                <a:spcPct val="150000"/>
              </a:lnSpc>
              <a:buClr>
                <a:schemeClr val="tx1"/>
              </a:buClr>
            </a:pPr>
            <a:r>
              <a:rPr lang="en-US" sz="2400" dirty="0">
                <a:latin typeface="Times New Roman" pitchFamily="18" charset="0"/>
                <a:cs typeface="Times New Roman" pitchFamily="18" charset="0"/>
              </a:rPr>
              <a:t>In order module, we have cart details and the order  Where the user can add the food items to cart and can place the order.</a:t>
            </a:r>
          </a:p>
          <a:p>
            <a:pPr>
              <a:lnSpc>
                <a:spcPct val="150000"/>
              </a:lnSpc>
              <a:buClr>
                <a:schemeClr val="tx1"/>
              </a:buClr>
              <a:buNone/>
            </a:pPr>
            <a:r>
              <a:rPr lang="en-US" dirty="0">
                <a:solidFill>
                  <a:schemeClr val="tx2"/>
                </a:solidFill>
                <a:latin typeface="Times New Roman" pitchFamily="18" charset="0"/>
                <a:cs typeface="Times New Roman" pitchFamily="18" charset="0"/>
              </a:rPr>
              <a:t>Favourites Module :</a:t>
            </a:r>
          </a:p>
          <a:p>
            <a:pPr>
              <a:lnSpc>
                <a:spcPct val="150000"/>
              </a:lnSpc>
              <a:buClr>
                <a:schemeClr val="tx1"/>
              </a:buClr>
            </a:pPr>
            <a:r>
              <a:rPr lang="en-US" sz="2400" dirty="0">
                <a:latin typeface="Times New Roman" pitchFamily="18" charset="0"/>
                <a:cs typeface="Times New Roman" pitchFamily="18" charset="0"/>
              </a:rPr>
              <a:t>In favourites module, we have the favourite button, after successful login user can add the food items to favourites by clicking the favourites button. They can view their favourite list and also they can remove the items from favourites.</a:t>
            </a:r>
          </a:p>
          <a:p>
            <a:pPr>
              <a:lnSpc>
                <a:spcPct val="150000"/>
              </a:lnSpc>
              <a:buClr>
                <a:schemeClr val="tx1"/>
              </a:buClr>
              <a:buNone/>
            </a:pPr>
            <a:endParaRPr lang="en-US" sz="24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98080" cy="1143000"/>
          </a:xfrm>
        </p:spPr>
        <p:txBody>
          <a:bodyPr>
            <a:normAutofit/>
          </a:bodyPr>
          <a:lstStyle/>
          <a:p>
            <a:r>
              <a:rPr lang="en-US" sz="3600" dirty="0">
                <a:latin typeface="Times New Roman" pitchFamily="18" charset="0"/>
                <a:cs typeface="Times New Roman" pitchFamily="18" charset="0"/>
              </a:rPr>
              <a:t>UML Diagram</a:t>
            </a:r>
          </a:p>
        </p:txBody>
      </p:sp>
      <p:sp>
        <p:nvSpPr>
          <p:cNvPr id="3" name="Content Placeholder 2"/>
          <p:cNvSpPr>
            <a:spLocks noGrp="1"/>
          </p:cNvSpPr>
          <p:nvPr>
            <p:ph idx="1"/>
          </p:nvPr>
        </p:nvSpPr>
        <p:spPr>
          <a:xfrm>
            <a:off x="1143000" y="990600"/>
            <a:ext cx="7790688" cy="5867400"/>
          </a:xfrm>
        </p:spPr>
        <p:txBody>
          <a:bodyPr>
            <a:normAutofit fontScale="92500" lnSpcReduction="10000"/>
          </a:bodyPr>
          <a:lstStyle/>
          <a:p>
            <a:pPr>
              <a:buNone/>
            </a:pPr>
            <a:r>
              <a:rPr lang="en-US" sz="3000" dirty="0">
                <a:latin typeface="Times New Roman" pitchFamily="18" charset="0"/>
                <a:cs typeface="Times New Roman" pitchFamily="18" charset="0"/>
              </a:rPr>
              <a:t>Usecase Diagram:</a:t>
            </a:r>
          </a:p>
          <a:p>
            <a:pPr>
              <a:buNone/>
            </a:pPr>
            <a:r>
              <a:rPr lang="en-US" sz="2000" dirty="0">
                <a:latin typeface="Times New Roman" pitchFamily="18" charset="0"/>
                <a:cs typeface="Times New Roman" pitchFamily="18" charset="0"/>
              </a:rPr>
              <a:t>	</a:t>
            </a: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Usecase diagram</a:t>
            </a:r>
          </a:p>
        </p:txBody>
      </p:sp>
      <p:pic>
        <p:nvPicPr>
          <p:cNvPr id="4" name="Picture 3" descr="UseCaseDiagram1.png"/>
          <p:cNvPicPr>
            <a:picLocks noChangeAspect="1"/>
          </p:cNvPicPr>
          <p:nvPr/>
        </p:nvPicPr>
        <p:blipFill>
          <a:blip r:embed="rId2"/>
          <a:stretch>
            <a:fillRect/>
          </a:stretch>
        </p:blipFill>
        <p:spPr>
          <a:xfrm>
            <a:off x="1905000" y="1676400"/>
            <a:ext cx="6115050" cy="48863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1143000"/>
          </a:xfrm>
        </p:spPr>
        <p:txBody>
          <a:bodyPr>
            <a:normAutofit/>
          </a:bodyPr>
          <a:lstStyle/>
          <a:p>
            <a:r>
              <a:rPr lang="en-US" sz="4000" dirty="0">
                <a:latin typeface="Times New Roman" pitchFamily="18" charset="0"/>
                <a:cs typeface="Times New Roman" pitchFamily="18" charset="0"/>
              </a:rPr>
              <a:t>Class diagram</a:t>
            </a:r>
          </a:p>
        </p:txBody>
      </p:sp>
      <p:pic>
        <p:nvPicPr>
          <p:cNvPr id="4" name="Content Placeholder 3" descr="ClassDiagram.png"/>
          <p:cNvPicPr>
            <a:picLocks noGrp="1" noChangeAspect="1"/>
          </p:cNvPicPr>
          <p:nvPr>
            <p:ph idx="1"/>
          </p:nvPr>
        </p:nvPicPr>
        <p:blipFill>
          <a:blip r:embed="rId2"/>
          <a:stretch>
            <a:fillRect/>
          </a:stretch>
        </p:blipFill>
        <p:spPr>
          <a:xfrm>
            <a:off x="1524001" y="1371600"/>
            <a:ext cx="6710362" cy="47244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498080" cy="1143000"/>
          </a:xfrm>
        </p:spPr>
        <p:txBody>
          <a:bodyPr>
            <a:normAutofit/>
          </a:bodyPr>
          <a:lstStyle/>
          <a:p>
            <a:r>
              <a:rPr lang="en-US" sz="4000" dirty="0">
                <a:latin typeface="Times New Roman" pitchFamily="18" charset="0"/>
                <a:cs typeface="Times New Roman" pitchFamily="18" charset="0"/>
              </a:rPr>
              <a:t>Tools and Technologies Used</a:t>
            </a:r>
          </a:p>
        </p:txBody>
      </p:sp>
      <p:sp>
        <p:nvSpPr>
          <p:cNvPr id="3" name="Content Placeholder 2"/>
          <p:cNvSpPr>
            <a:spLocks noGrp="1"/>
          </p:cNvSpPr>
          <p:nvPr>
            <p:ph idx="1"/>
          </p:nvPr>
        </p:nvSpPr>
        <p:spPr/>
        <p:txBody>
          <a:bodyPr>
            <a:normAutofit/>
          </a:bodyPr>
          <a:lstStyle/>
          <a:p>
            <a:pPr>
              <a:lnSpc>
                <a:spcPct val="150000"/>
              </a:lnSpc>
              <a:buClr>
                <a:schemeClr val="tx1"/>
              </a:buClr>
            </a:pPr>
            <a:endParaRPr lang="en-US" sz="2400" dirty="0">
              <a:latin typeface="Times New Roman" pitchFamily="18" charset="0"/>
              <a:cs typeface="Times New Roman" pitchFamily="18" charset="0"/>
            </a:endParaRPr>
          </a:p>
          <a:p>
            <a:pPr>
              <a:lnSpc>
                <a:spcPct val="150000"/>
              </a:lnSpc>
              <a:buClr>
                <a:schemeClr val="tx1"/>
              </a:buClr>
            </a:pPr>
            <a:r>
              <a:rPr lang="en-US" sz="2400" dirty="0">
                <a:latin typeface="Times New Roman" pitchFamily="18" charset="0"/>
                <a:cs typeface="Times New Roman" pitchFamily="18" charset="0"/>
              </a:rPr>
              <a:t>VCS : Gitlab</a:t>
            </a:r>
          </a:p>
          <a:p>
            <a:pPr>
              <a:lnSpc>
                <a:spcPct val="150000"/>
              </a:lnSpc>
              <a:buClr>
                <a:schemeClr val="tx1"/>
              </a:buClr>
            </a:pPr>
            <a:r>
              <a:rPr lang="en-US" sz="2400" dirty="0">
                <a:latin typeface="Times New Roman" pitchFamily="18" charset="0"/>
                <a:cs typeface="Times New Roman" pitchFamily="18" charset="0"/>
              </a:rPr>
              <a:t>Middleware : Java Spring Boot</a:t>
            </a:r>
          </a:p>
          <a:p>
            <a:pPr>
              <a:lnSpc>
                <a:spcPct val="150000"/>
              </a:lnSpc>
              <a:buClr>
                <a:schemeClr val="tx1"/>
              </a:buClr>
            </a:pPr>
            <a:r>
              <a:rPr lang="en-US" sz="2400" dirty="0">
                <a:latin typeface="Times New Roman" pitchFamily="18" charset="0"/>
                <a:cs typeface="Times New Roman" pitchFamily="18" charset="0"/>
              </a:rPr>
              <a:t>Front end : Angular</a:t>
            </a:r>
          </a:p>
          <a:p>
            <a:pPr>
              <a:lnSpc>
                <a:spcPct val="150000"/>
              </a:lnSpc>
              <a:buClr>
                <a:schemeClr val="tx1"/>
              </a:buClr>
            </a:pPr>
            <a:r>
              <a:rPr lang="en-US" sz="2400" dirty="0">
                <a:latin typeface="Times New Roman" pitchFamily="18" charset="0"/>
                <a:cs typeface="Times New Roman" pitchFamily="18" charset="0"/>
              </a:rPr>
              <a:t>Data Store : MySQL</a:t>
            </a:r>
          </a:p>
          <a:p>
            <a:pPr>
              <a:lnSpc>
                <a:spcPct val="150000"/>
              </a:lnSpc>
              <a:buClr>
                <a:schemeClr val="tx1"/>
              </a:buClr>
            </a:pPr>
            <a:r>
              <a:rPr lang="en-US" sz="2400" dirty="0">
                <a:latin typeface="Times New Roman" pitchFamily="18" charset="0"/>
                <a:cs typeface="Times New Roman" pitchFamily="18" charset="0"/>
              </a:rPr>
              <a:t>Testing : Karma,Jasmine,Junit,Mockito</a:t>
            </a:r>
          </a:p>
          <a:p>
            <a:pPr>
              <a:lnSpc>
                <a:spcPct val="150000"/>
              </a:lnSpc>
              <a:buClr>
                <a:schemeClr val="tx1"/>
              </a:buClr>
            </a:pPr>
            <a:r>
              <a:rPr lang="en-US" sz="2400" dirty="0">
                <a:latin typeface="Times New Roman" pitchFamily="18" charset="0"/>
                <a:cs typeface="Times New Roman" pitchFamily="18" charset="0"/>
              </a:rPr>
              <a:t>Containerization : Docker</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905</TotalTime>
  <Words>475</Words>
  <Application>Microsoft Office PowerPoint</Application>
  <PresentationFormat>On-screen Show (4:3)</PresentationFormat>
  <Paragraphs>228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Gill Sans MT</vt:lpstr>
      <vt:lpstr>Times New Roman</vt:lpstr>
      <vt:lpstr>Verdana</vt:lpstr>
      <vt:lpstr>Wingdings 2</vt:lpstr>
      <vt:lpstr>Solstice</vt:lpstr>
      <vt:lpstr>   Hungry Eats</vt:lpstr>
      <vt:lpstr>Contents</vt:lpstr>
      <vt:lpstr>Introduction</vt:lpstr>
      <vt:lpstr>Modules</vt:lpstr>
      <vt:lpstr>PowerPoint Presentation</vt:lpstr>
      <vt:lpstr>PowerPoint Presentation</vt:lpstr>
      <vt:lpstr>UML Diagram</vt:lpstr>
      <vt:lpstr>Class diagram</vt:lpstr>
      <vt:lpstr>Tools and Technologies Used</vt:lpstr>
      <vt:lpstr>Testcase Template</vt:lpstr>
      <vt:lpstr>Output Screenshots User Login</vt:lpstr>
      <vt:lpstr>User Registration </vt:lpstr>
      <vt:lpstr> Admin Login</vt:lpstr>
      <vt:lpstr>Food </vt:lpstr>
      <vt:lpstr>Restaurant</vt:lpstr>
      <vt:lpstr>Dashboard</vt:lpstr>
      <vt:lpstr>Cart </vt:lpstr>
      <vt:lpstr>Orders</vt:lpstr>
      <vt:lpstr>Favourites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RAVPHL</dc:creator>
  <cp:lastModifiedBy>Keerthana Mathivanan (MSC Technology India)</cp:lastModifiedBy>
  <cp:revision>96</cp:revision>
  <dcterms:created xsi:type="dcterms:W3CDTF">2021-08-30T14:21:05Z</dcterms:created>
  <dcterms:modified xsi:type="dcterms:W3CDTF">2024-06-04T18:23:15Z</dcterms:modified>
</cp:coreProperties>
</file>